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黑体" panose="02010609060101010101" charset="-122"/>
      <p:regular r:id="rId9"/>
    </p:embeddedFont>
    <p:embeddedFont>
      <p:font typeface="标准粗黑" panose="02000503000000000000" charset="-122"/>
      <p:regular r:id="rId10"/>
    </p:embeddedFont>
    <p:embeddedFont>
      <p:font typeface="微软雅黑" panose="020B0503020204020204" charset="-122"/>
      <p:regular r:id="rId11"/>
      <p:bold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9177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黑体" panose="02010609060101010101" charset="-122"/>
                <a:ea typeface="黑体" panose="02010609060101010101" charset="-122"/>
                <a:sym typeface="标准粗黑" panose="02000503000000000000" charset="-122"/>
              </a:rPr>
              <a:t>建设工程规划许可批后公布</a:t>
            </a:r>
            <a:endParaRPr lang="zh-CN" altLang="en-US" sz="4000">
              <a:latin typeface="黑体" panose="02010609060101010101" charset="-122"/>
              <a:ea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975" y="829945"/>
            <a:ext cx="7917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三迪金域中央113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商业楼、115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农贸市场、116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商业楼、及地下车库建设工程规划许可证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6489700"/>
            <a:ext cx="3829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注：本公示仅供规划管理</a:t>
            </a: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lang="zh-CN" altLang="en-US" sz="1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5170" y="1758950"/>
            <a:ext cx="3421380" cy="426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建设项目名称：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三迪金域中央113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商业楼、115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农贸市场、116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商业楼、及地下车库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FontTx/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项目建设单位名称：宝鸡三迪房地产开发有限公司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建设位置：金台区行政大道以南、光明西路东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13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#生商业楼：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3332.81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115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#农贸市场：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3028.35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116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#商业楼：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4165.08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㎡；地下室及地下车库：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22825.25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" name="图片 4" descr="工规证（三迪金域中央113、115、116、126号楼及地下车库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240" y="1542415"/>
            <a:ext cx="6597015" cy="494728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WPS 演示</Application>
  <PresentationFormat>宽屏</PresentationFormat>
  <Paragraphs>14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黑体</vt:lpstr>
      <vt:lpstr>标准粗黑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NICK</cp:lastModifiedBy>
  <cp:revision>178</cp:revision>
  <dcterms:created xsi:type="dcterms:W3CDTF">2019-06-19T02:08:00Z</dcterms:created>
  <dcterms:modified xsi:type="dcterms:W3CDTF">2026-07-13T02:38:53Z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66607D5E94B24F27BE47D93E0EFD9EC4_13</vt:lpwstr>
  </property>
</Properties>
</file>