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  <p:bold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建设工程规划许可批后公布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829945"/>
            <a:ext cx="7917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三迪金域中央113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商业楼、115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农贸市场、116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商业楼、及地下车库建设工程规划许可证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45170" y="1758950"/>
            <a:ext cx="3421380" cy="426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三迪金域中央113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商业楼、115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农贸市场、116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#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商业楼、及地下车库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项目建设单位名称：宝鸡三迪房地产开发有限公司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建设位置：金台区行政大道以南、光明西路东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#生商业楼：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3332.81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㎡；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115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#农贸市场：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3028.35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㎡；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116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#商业楼：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4165.08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㎡；地下室及地下车库：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22825.25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 descr="工规证（三迪金域中央113、115、116、126号楼及地下车库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240" y="1542415"/>
            <a:ext cx="6597015" cy="4947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NICK</cp:lastModifiedBy>
  <cp:revision>178</cp:revision>
  <dcterms:created xsi:type="dcterms:W3CDTF">2019-06-19T02:08:00Z</dcterms:created>
  <dcterms:modified xsi:type="dcterms:W3CDTF">2026-07-13T02:38:53Z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66607D5E94B24F27BE47D93E0EFD9EC4_13</vt:lpwstr>
  </property>
</Properties>
</file>