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黑体" panose="02010609060101010101" charset="-122"/>
      <p:regular r:id="rId9"/>
    </p:embeddedFont>
    <p:embeddedFont>
      <p:font typeface="标准粗黑" panose="02000503000000000000" charset="-122"/>
      <p:regular r:id="rId10"/>
    </p:embeddedFont>
    <p:embeddedFont>
      <p:font typeface="微软雅黑" panose="020B0503020204020204" charset="-122"/>
      <p:regular r:id="rId11"/>
    </p:embeddedFont>
    <p:embeddedFont>
      <p:font typeface="Calibri" panose="020F0502020204030204" charset="0"/>
      <p:regular r:id="rId12"/>
      <p:bold r:id="rId13"/>
      <p:italic r:id="rId14"/>
      <p:boldItalic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规划总平面图批后公布</a:t>
            </a:r>
            <a:endParaRPr lang="zh-CN" altLang="en-US" sz="4000">
              <a:latin typeface="黑体" panose="02010609060101010101" charset="-122"/>
              <a:ea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1285" y="1163955"/>
            <a:ext cx="817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长寿沟生活垃圾填埋场整治及封场项目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——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渗沥液处理站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总平面图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</a:t>
            </a: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用</a:t>
            </a:r>
            <a:endParaRPr lang="zh-CN" altLang="en-US" sz="1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13420" y="1637030"/>
            <a:ext cx="342138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建设项目名称：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长寿沟生活垃圾填埋场整治及封场项目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——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渗沥液处理站总平面图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项目建设单位名称：市城市管理执法局</a:t>
            </a:r>
            <a:endParaRPr lang="zh-CN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建设位置：金台区金河镇宝陵村长寿沟内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新建建筑面积：</a:t>
            </a:r>
            <a:r>
              <a:rPr 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</a:t>
            </a:r>
            <a:r>
              <a:rPr 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165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平方米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 descr="垃圾渗沥液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783715" y="647065"/>
            <a:ext cx="50272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WPS 演示</Application>
  <PresentationFormat>宽屏</PresentationFormat>
  <Paragraphs>14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Wingdings</vt:lpstr>
      <vt:lpstr>黑体</vt:lpstr>
      <vt:lpstr>标准粗黑</vt:lpstr>
      <vt:lpstr>微软雅黑</vt:lpstr>
      <vt:lpstr>Arial Unicode MS</vt:lpstr>
      <vt:lpstr>Calibri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吉祥果儿</cp:lastModifiedBy>
  <cp:revision>178</cp:revision>
  <dcterms:created xsi:type="dcterms:W3CDTF">2019-06-19T02:08:00Z</dcterms:created>
  <dcterms:modified xsi:type="dcterms:W3CDTF">2026-05-21T01:28:07Z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BCB4B2D732894F2381C42F34552CDD69_13</vt:lpwstr>
  </property>
</Properties>
</file>