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长寿沟生活垃圾填埋场整治及封场项目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——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封场工程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3420" y="1637030"/>
            <a:ext cx="342138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长寿沟生活垃圾填埋场整治及封场项目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——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封场工程总平面图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项目建设单位名称：市城市管理执法局</a:t>
            </a:r>
            <a:endParaRPr 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建设位置：金台区金河镇宝陵村长寿沟内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库区总用地面积：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594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亩，其中封场整治工程库区面积约164亩地。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 descr="微信图片_20260519151441_69_3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650365"/>
            <a:ext cx="6981825" cy="4839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吉祥果儿</cp:lastModifiedBy>
  <cp:revision>176</cp:revision>
  <dcterms:created xsi:type="dcterms:W3CDTF">2019-06-19T02:08:00Z</dcterms:created>
  <dcterms:modified xsi:type="dcterms:W3CDTF">2026-05-21T01:28:53Z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C6C22A437B164EDFA91535F71D39BCFC_13</vt:lpwstr>
  </property>
</Properties>
</file>