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</p:embeddedFont>
    <p:embeddedFont>
      <p:font typeface="Calibri" panose="020F0502020204030204" charset="0"/>
      <p:regular r:id="rId12"/>
      <p:bold r:id="rId13"/>
      <p:italic r:id="rId14"/>
      <p:boldItalic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宝鸡工务段新建综合楼项目总平面图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3420" y="1637030"/>
            <a:ext cx="342138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建设项目名称：宝鸡工务段新建综合楼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项目建设单位名称：西安局集团有限公司宝鸡工务段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建设位置：曙光新村以西、铁路住宅楼以东、曙光路以南。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地上新建建筑面积：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3552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平方米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审批总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575" y="1555115"/>
            <a:ext cx="67805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WPS 演示</Application>
  <PresentationFormat>宽屏</PresentationFormat>
  <Paragraphs>14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吉祥果儿</cp:lastModifiedBy>
  <cp:revision>170</cp:revision>
  <dcterms:created xsi:type="dcterms:W3CDTF">2019-06-19T02:08:00Z</dcterms:created>
  <dcterms:modified xsi:type="dcterms:W3CDTF">2026-03-31T02:27:27Z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AABD4E23ABED4316ABA5B3EBB12E6C43_13</vt:lpwstr>
  </property>
</Properties>
</file>