
<file path=[Content_Types].xml><?xml version="1.0" encoding="utf-8"?>
<Types xmlns="http://schemas.openxmlformats.org/package/2006/content-types">
  <Override PartName="/ppt/slideLayouts/slideLayout8.xml" ContentType="application/vnd.openxmlformats-officedocument.presentationml.slideLayout+xml"/>
  <Override PartName="/ppt/tags/tag6.xml" ContentType="application/vnd.openxmlformats-officedocument.presentationml.tags+xml"/>
  <Override PartName="/ppt/tags/tag8.xml" ContentType="application/vnd.openxmlformats-officedocument.presentationml.tags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theme/theme3.xml" ContentType="application/vnd.openxmlformats-officedocument.them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ags/tag2.xml" ContentType="application/vnd.openxmlformats-officedocument.presentationml.tags+xml"/>
  <Override PartName="/ppt/tags/tag49.xml" ContentType="application/vnd.openxmlformats-officedocument.presentationml.tags+xml"/>
  <Override PartName="/ppt/tags/tag58.xml" ContentType="application/vnd.openxmlformats-officedocument.presentationml.tags+xml"/>
  <Default Extension="rels" ContentType="application/vnd.openxmlformats-package.relationships+xml"/>
  <Default Extension="xml" ContentType="application/xml"/>
  <Override PartName="/ppt/notesMasters/notesMaster1.xml" ContentType="application/vnd.openxmlformats-officedocument.presentationml.notesMaster+xml"/>
  <Default Extension="fntdata" ContentType="application/x-fontdata"/>
  <Override PartName="/ppt/tags/tag29.xml" ContentType="application/vnd.openxmlformats-officedocument.presentationml.tags+xml"/>
  <Override PartName="/ppt/tags/tag38.xml" ContentType="application/vnd.openxmlformats-officedocument.presentationml.tags+xml"/>
  <Override PartName="/ppt/tags/tag47.xml" ContentType="application/vnd.openxmlformats-officedocument.presentationml.tags+xml"/>
  <Override PartName="/ppt/tags/tag56.xml" ContentType="application/vnd.openxmlformats-officedocument.presentationml.tag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tags/tag16.xml" ContentType="application/vnd.openxmlformats-officedocument.presentationml.tags+xml"/>
  <Override PartName="/ppt/tags/tag18.xml" ContentType="application/vnd.openxmlformats-officedocument.presentationml.tags+xml"/>
  <Override PartName="/ppt/tags/tag27.xml" ContentType="application/vnd.openxmlformats-officedocument.presentationml.tags+xml"/>
  <Override PartName="/ppt/tags/tag36.xml" ContentType="application/vnd.openxmlformats-officedocument.presentationml.tags+xml"/>
  <Override PartName="/ppt/tags/tag45.xml" ContentType="application/vnd.openxmlformats-officedocument.presentationml.tags+xml"/>
  <Override PartName="/ppt/tags/tag54.xml" ContentType="application/vnd.openxmlformats-officedocument.presentationml.tags+xml"/>
  <Override PartName="/ppt/tags/tag63.xml" ContentType="application/vnd.openxmlformats-officedocument.presentationml.tags+xml"/>
  <Override PartName="/docProps/custom.xml" ContentType="application/vnd.openxmlformats-officedocument.custom-properties+xml"/>
  <Override PartName="/ppt/tags/tag14.xml" ContentType="application/vnd.openxmlformats-officedocument.presentationml.tags+xml"/>
  <Override PartName="/ppt/tags/tag25.xml" ContentType="application/vnd.openxmlformats-officedocument.presentationml.tags+xml"/>
  <Override PartName="/ppt/tags/tag34.xml" ContentType="application/vnd.openxmlformats-officedocument.presentationml.tags+xml"/>
  <Override PartName="/ppt/tags/tag43.xml" ContentType="application/vnd.openxmlformats-officedocument.presentationml.tags+xml"/>
  <Override PartName="/ppt/tags/tag52.xml" ContentType="application/vnd.openxmlformats-officedocument.presentationml.tags+xml"/>
  <Override PartName="/ppt/tags/tag61.xml" ContentType="application/vnd.openxmlformats-officedocument.presentationml.tags+xml"/>
  <Override PartName="/ppt/tags/tag12.xml" ContentType="application/vnd.openxmlformats-officedocument.presentationml.tags+xml"/>
  <Override PartName="/ppt/tags/tag23.xml" ContentType="application/vnd.openxmlformats-officedocument.presentationml.tags+xml"/>
  <Override PartName="/ppt/tags/tag32.xml" ContentType="application/vnd.openxmlformats-officedocument.presentationml.tags+xml"/>
  <Override PartName="/ppt/tags/tag41.xml" ContentType="application/vnd.openxmlformats-officedocument.presentationml.tags+xml"/>
  <Override PartName="/ppt/tags/tag50.xml" ContentType="application/vnd.openxmlformats-officedocument.presentationml.tags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21.xml" ContentType="application/vnd.openxmlformats-officedocument.presentationml.tags+xml"/>
  <Override PartName="/ppt/tags/tag30.xml" ContentType="application/vnd.openxmlformats-officedocument.presentationml.tags+xml"/>
  <Override PartName="/ppt/slideLayouts/slideLayout7.xml" ContentType="application/vnd.openxmlformats-officedocument.presentationml.slideLayout+xml"/>
  <Override PartName="/ppt/tags/tag7.xml" ContentType="application/vnd.openxmlformats-officedocument.presentationml.tags+xml"/>
  <Default Extension="png" ContentType="image/png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ags/tag5.xml" ContentType="application/vnd.openxmlformats-officedocument.presentationml.tag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Layouts/slideLayout3.xml" ContentType="application/vnd.openxmlformats-officedocument.presentationml.slideLayout+xml"/>
  <Override PartName="/ppt/tags/tag3.xml" ContentType="application/vnd.openxmlformats-officedocument.presentationml.tags+xml"/>
  <Override PartName="/ppt/tags/tag39.xml" ContentType="application/vnd.openxmlformats-officedocument.presentationml.tags+xml"/>
  <Override PartName="/ppt/tags/tag59.xml" ContentType="application/vnd.openxmlformats-officedocument.presentationml.tag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ppt/tags/tag19.xml" ContentType="application/vnd.openxmlformats-officedocument.presentationml.tags+xml"/>
  <Override PartName="/ppt/tags/tag28.xml" ContentType="application/vnd.openxmlformats-officedocument.presentationml.tags+xml"/>
  <Override PartName="/ppt/tags/tag37.xml" ContentType="application/vnd.openxmlformats-officedocument.presentationml.tags+xml"/>
  <Override PartName="/ppt/tags/tag48.xml" ContentType="application/vnd.openxmlformats-officedocument.presentationml.tags+xml"/>
  <Override PartName="/ppt/tags/tag57.xml" ContentType="application/vnd.openxmlformats-officedocument.presentationml.tags+xml"/>
  <Override PartName="/docProps/app.xml" ContentType="application/vnd.openxmlformats-officedocument.extended-properties+xml"/>
  <Override PartName="/ppt/tags/tag17.xml" ContentType="application/vnd.openxmlformats-officedocument.presentationml.tags+xml"/>
  <Override PartName="/ppt/tags/tag26.xml" ContentType="application/vnd.openxmlformats-officedocument.presentationml.tags+xml"/>
  <Override PartName="/ppt/tags/tag35.xml" ContentType="application/vnd.openxmlformats-officedocument.presentationml.tags+xml"/>
  <Override PartName="/ppt/tags/tag46.xml" ContentType="application/vnd.openxmlformats-officedocument.presentationml.tags+xml"/>
  <Override PartName="/ppt/tags/tag55.xml" ContentType="application/vnd.openxmlformats-officedocument.presentationml.tags+xml"/>
  <Override PartName="/ppt/slideLayouts/slideLayout10.xml" ContentType="application/vnd.openxmlformats-officedocument.presentationml.slideLayout+xml"/>
  <Override PartName="/ppt/tags/tag15.xml" ContentType="application/vnd.openxmlformats-officedocument.presentationml.tags+xml"/>
  <Override PartName="/ppt/tags/tag24.xml" ContentType="application/vnd.openxmlformats-officedocument.presentationml.tags+xml"/>
  <Override PartName="/ppt/tags/tag33.xml" ContentType="application/vnd.openxmlformats-officedocument.presentationml.tags+xml"/>
  <Override PartName="/ppt/tags/tag44.xml" ContentType="application/vnd.openxmlformats-officedocument.presentationml.tags+xml"/>
  <Override PartName="/ppt/tags/tag53.xml" ContentType="application/vnd.openxmlformats-officedocument.presentationml.tags+xml"/>
  <Override PartName="/ppt/tags/tag62.xml" ContentType="application/vnd.openxmlformats-officedocument.presentationml.tags+xml"/>
  <Override PartName="/ppt/tags/tag13.xml" ContentType="application/vnd.openxmlformats-officedocument.presentationml.tags+xml"/>
  <Override PartName="/ppt/tags/tag22.xml" ContentType="application/vnd.openxmlformats-officedocument.presentationml.tags+xml"/>
  <Override PartName="/ppt/tags/tag31.xml" ContentType="application/vnd.openxmlformats-officedocument.presentationml.tags+xml"/>
  <Override PartName="/ppt/tags/tag40.xml" ContentType="application/vnd.openxmlformats-officedocument.presentationml.tags+xml"/>
  <Override PartName="/ppt/tags/tag42.xml" ContentType="application/vnd.openxmlformats-officedocument.presentationml.tags+xml"/>
  <Override PartName="/ppt/tags/tag51.xml" ContentType="application/vnd.openxmlformats-officedocument.presentationml.tags+xml"/>
  <Override PartName="/ppt/tags/tag60.xml" ContentType="application/vnd.openxmlformats-officedocument.presentationml.tags+xml"/>
  <Override PartName="/ppt/handoutMasters/handoutMaster1.xml" ContentType="application/vnd.openxmlformats-officedocument.presentationml.handoutMaster+xml"/>
  <Override PartName="/ppt/tags/tag11.xml" ContentType="application/vnd.openxmlformats-officedocument.presentationml.tags+xml"/>
  <Override PartName="/ppt/tags/tag20.xml" ContentType="application/vnd.openxmlformats-officedocument.presentationml.tags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3"/>
  </p:notesMasterIdLst>
  <p:handoutMasterIdLst>
    <p:handoutMasterId r:id="rId4"/>
  </p:handoutMasterIdLst>
  <p:sldIdLst>
    <p:sldId id="256" r:id="rId2"/>
  </p:sldIdLst>
  <p:sldSz cx="12192000" cy="6858000"/>
  <p:notesSz cx="6858000" cy="9144000"/>
  <p:embeddedFontLst>
    <p:embeddedFont>
      <p:font typeface="黑体" pitchFamily="49" charset="-122"/>
      <p:regular r:id="rId5"/>
    </p:embeddedFont>
    <p:embeddedFont>
      <p:font typeface="标准粗黑" charset="-122"/>
      <p:regular r:id="rId6"/>
    </p:embeddedFont>
    <p:embeddedFont>
      <p:font typeface="微软雅黑" pitchFamily="34" charset="-122"/>
      <p:regular r:id="rId7"/>
      <p:bold r:id="rId8"/>
    </p:embeddedFont>
    <p:embeddedFont>
      <p:font typeface="Calibri" pitchFamily="34" charset="0"/>
      <p:regular r:id="rId9"/>
      <p:bold r:id="rId10"/>
      <p:italic r:id="rId11"/>
      <p:boldItalic r:id="rId12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3778" autoAdjust="0"/>
    <p:restoredTop sz="94660"/>
  </p:normalViewPr>
  <p:slideViewPr>
    <p:cSldViewPr snapToGrid="0" showGuides="1">
      <p:cViewPr>
        <p:scale>
          <a:sx n="50" d="100"/>
          <a:sy n="50" d="100"/>
        </p:scale>
        <p:origin x="-293" y="-475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4.fntdata"/><Relationship Id="rId13" Type="http://schemas.openxmlformats.org/officeDocument/2006/relationships/presProps" Target="presProps.xml"/><Relationship Id="rId3" Type="http://schemas.openxmlformats.org/officeDocument/2006/relationships/notesMaster" Target="notesMasters/notesMaster1.xml"/><Relationship Id="rId7" Type="http://schemas.openxmlformats.org/officeDocument/2006/relationships/font" Target="fonts/font3.fntdata"/><Relationship Id="rId12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2.fntdata"/><Relationship Id="rId11" Type="http://schemas.openxmlformats.org/officeDocument/2006/relationships/font" Target="fonts/font7.fntdata"/><Relationship Id="rId5" Type="http://schemas.openxmlformats.org/officeDocument/2006/relationships/font" Target="fonts/font1.fntdata"/><Relationship Id="rId15" Type="http://schemas.openxmlformats.org/officeDocument/2006/relationships/theme" Target="theme/theme1.xml"/><Relationship Id="rId10" Type="http://schemas.openxmlformats.org/officeDocument/2006/relationships/font" Target="fonts/font6.fntdata"/><Relationship Id="rId4" Type="http://schemas.openxmlformats.org/officeDocument/2006/relationships/handoutMaster" Target="handoutMasters/handoutMaster1.xml"/><Relationship Id="rId9" Type="http://schemas.openxmlformats.org/officeDocument/2006/relationships/font" Target="fonts/font5.fntdata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pPr/>
              <a:t>2026/2/11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pPr/>
              <a:t>2026/2/11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57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2.xml"/><Relationship Id="rId4" Type="http://schemas.openxmlformats.org/officeDocument/2006/relationships/tags" Target="../tags/tag6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1.xml"/><Relationship Id="rId4" Type="http://schemas.openxmlformats.org/officeDocument/2006/relationships/tags" Target="../tags/tag20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35.xml"/><Relationship Id="rId3" Type="http://schemas.openxmlformats.org/officeDocument/2006/relationships/tags" Target="../tags/tag30.xml"/><Relationship Id="rId7" Type="http://schemas.openxmlformats.org/officeDocument/2006/relationships/tags" Target="../tags/tag34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tags" Target="../tags/tag33.xml"/><Relationship Id="rId5" Type="http://schemas.openxmlformats.org/officeDocument/2006/relationships/tags" Target="../tags/tag32.xml"/><Relationship Id="rId4" Type="http://schemas.openxmlformats.org/officeDocument/2006/relationships/tags" Target="../tags/tag31.xml"/><Relationship Id="rId9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39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45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tags" Target="../tags/tag48.xml"/><Relationship Id="rId5" Type="http://schemas.openxmlformats.org/officeDocument/2006/relationships/tags" Target="../tags/tag47.xml"/><Relationship Id="rId4" Type="http://schemas.openxmlformats.org/officeDocument/2006/relationships/tags" Target="../tags/tag46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53.xml"/><Relationship Id="rId4" Type="http://schemas.openxmlformats.org/officeDocument/2006/relationships/tags" Target="../tags/tag5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2026/2/11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2026/2/11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2026/2/11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2026/2/11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2026/2/11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2026/2/11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2026/2/11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2026/2/11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2026/2/11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pPr/>
              <a:t>2026/2/11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2026/2/11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18" Type="http://schemas.openxmlformats.org/officeDocument/2006/relationships/tags" Target="../tags/tag6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tags" Target="../tags/tag5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  <a:pPr/>
              <a:t>2026/2/11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custDataLst>
      <p:tags r:id="rId1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0" y="191770"/>
            <a:ext cx="121920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dirty="0" smtClean="0">
                <a:latin typeface="黑体" panose="02010609060101010101" charset="-122"/>
                <a:ea typeface="黑体" panose="02010609060101010101" charset="-122"/>
                <a:sym typeface="标准粗黑" panose="02000503000000000000" charset="-122"/>
              </a:rPr>
              <a:t>总平面规划方案批</a:t>
            </a:r>
            <a:r>
              <a:rPr lang="zh-CN" altLang="en-US" sz="4000" dirty="0">
                <a:latin typeface="黑体" panose="02010609060101010101" charset="-122"/>
                <a:ea typeface="黑体" panose="02010609060101010101" charset="-122"/>
                <a:sym typeface="标准粗黑" panose="02000503000000000000" charset="-122"/>
              </a:rPr>
              <a:t>后公告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-271146" y="996315"/>
            <a:ext cx="93694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 smtClean="0"/>
              <a:t>陈仓高中教学楼、综合楼项目</a:t>
            </a:r>
            <a:r>
              <a:rPr lang="zh-CN" altLang="en-US" sz="2000" dirty="0" smtClean="0"/>
              <a:t>总平面规划方案</a:t>
            </a:r>
            <a:endParaRPr lang="zh-CN" altLang="en-US" sz="20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标准粗黑" panose="02000503000000000000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80198" y="6215380"/>
            <a:ext cx="3829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12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注：本公示仅供规划管理用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8001000" y="1939424"/>
            <a:ext cx="3794760" cy="2354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just" fontAlgn="auto">
              <a:lnSpc>
                <a:spcPct val="150000"/>
              </a:lnSpc>
            </a:pPr>
            <a:r>
              <a:rPr lang="zh-CN" altLang="en-US" sz="14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建设项目名称</a:t>
            </a:r>
            <a:r>
              <a:rPr lang="zh-CN" altLang="en-US" sz="1400" dirty="0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：</a:t>
            </a:r>
            <a:r>
              <a:rPr lang="zh-CN" altLang="en-US" sz="1400" dirty="0" smtClean="0"/>
              <a:t>陈仓高中教学楼、综合楼项目</a:t>
            </a:r>
            <a:endParaRPr lang="en-US" altLang="zh-CN" sz="14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indent="0" algn="just" fontAlgn="auto">
              <a:lnSpc>
                <a:spcPct val="150000"/>
              </a:lnSpc>
            </a:pPr>
            <a:r>
              <a:rPr lang="zh-CN" altLang="en-US" sz="14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建设单位名称</a:t>
            </a:r>
            <a:r>
              <a:rPr lang="zh-CN" altLang="en-US" sz="1400" dirty="0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：宝鸡市陈仓高级中学</a:t>
            </a:r>
            <a:endParaRPr lang="en-US" altLang="zh-CN" sz="14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indent="0" algn="just" fontAlgn="auto">
              <a:lnSpc>
                <a:spcPct val="150000"/>
              </a:lnSpc>
            </a:pPr>
            <a:r>
              <a:rPr lang="zh-CN" altLang="en-US" sz="14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建设位置</a:t>
            </a:r>
            <a:r>
              <a:rPr lang="zh-CN" altLang="en-US" sz="1400" dirty="0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：</a:t>
            </a:r>
            <a:r>
              <a:rPr lang="zh-CN" altLang="en-US" sz="1400" dirty="0" smtClean="0"/>
              <a:t>水莲西路以东、德康路以南、水莲路以西、虢镇大道以北</a:t>
            </a:r>
            <a:endParaRPr lang="en-US" altLang="zh-CN" sz="14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indent="0" algn="just" fontAlgn="auto">
              <a:lnSpc>
                <a:spcPct val="150000"/>
              </a:lnSpc>
            </a:pPr>
            <a:r>
              <a:rPr lang="zh-CN" altLang="en-US" sz="14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主要技术指标：</a:t>
            </a:r>
          </a:p>
          <a:p>
            <a:pPr indent="0" algn="just" fontAlgn="auto">
              <a:lnSpc>
                <a:spcPct val="150000"/>
              </a:lnSpc>
            </a:pPr>
            <a:r>
              <a:rPr lang="zh-CN" altLang="en-US" sz="14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建设用地面积</a:t>
            </a:r>
            <a:r>
              <a:rPr lang="zh-CN" altLang="en-US" sz="1400" dirty="0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：</a:t>
            </a:r>
            <a:r>
              <a:rPr lang="zh-CN" altLang="en-US" sz="1400" dirty="0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约</a:t>
            </a:r>
            <a:r>
              <a:rPr lang="en-US" altLang="zh-CN" sz="1400" dirty="0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98.7</a:t>
            </a:r>
            <a:r>
              <a:rPr lang="zh-CN" altLang="en-US" sz="1400" dirty="0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亩</a:t>
            </a:r>
            <a:endParaRPr lang="zh-CN" altLang="en-US" sz="14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indent="0" algn="just" fontAlgn="auto">
              <a:lnSpc>
                <a:spcPct val="150000"/>
              </a:lnSpc>
            </a:pPr>
            <a:r>
              <a:rPr lang="zh-CN" altLang="en-US" sz="1400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地上建筑面积</a:t>
            </a:r>
            <a:r>
              <a:rPr lang="zh-CN" altLang="en-US" sz="1400" dirty="0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： </a:t>
            </a:r>
            <a:r>
              <a:rPr lang="zh-CN" altLang="en-US" sz="1400" dirty="0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约</a:t>
            </a:r>
            <a:r>
              <a:rPr lang="en-US" altLang="zh-CN" sz="1400" dirty="0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9000</a:t>
            </a:r>
            <a:r>
              <a:rPr lang="zh-CN" altLang="en-US" sz="1400" dirty="0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平方米（含地下）</a:t>
            </a:r>
            <a:endParaRPr lang="zh-CN" altLang="en-US" sz="1400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24890" y="1354356"/>
            <a:ext cx="6290310" cy="4924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custDataLst>
      <p:tags r:id="rId1"/>
    </p:custData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1577</TotalTime>
  <Words>82</Words>
  <Application>WPS 演示</Application>
  <PresentationFormat>自定义</PresentationFormat>
  <Paragraphs>9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宋体</vt:lpstr>
      <vt:lpstr>黑体</vt:lpstr>
      <vt:lpstr>标准粗黑</vt:lpstr>
      <vt:lpstr>微软雅黑</vt:lpstr>
      <vt:lpstr>Wingdings</vt:lpstr>
      <vt:lpstr>Calibri</vt:lpstr>
      <vt:lpstr>WPS</vt:lpstr>
      <vt:lpstr>幻灯片 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>lenovo</dc:creator>
  <cp:lastModifiedBy>lenovo</cp:lastModifiedBy>
  <cp:revision>171</cp:revision>
  <dcterms:created xsi:type="dcterms:W3CDTF">2019-06-19T02:08:00Z</dcterms:created>
  <dcterms:modified xsi:type="dcterms:W3CDTF">2026-02-11T03:41:31Z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2052-12.1.0.21541</vt:lpwstr>
  </property>
  <property fmtid="{D5CDD505-2E9C-101B-9397-08002B2CF9AE}" pid="3" name="ICV">
    <vt:lpwstr>46C1054035294D05A111071FF5313A92_13</vt:lpwstr>
  </property>
</Properties>
</file>