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itchFamily="49" charset="-122"/>
      <p:regular r:id="rId9"/>
    </p:embeddedFont>
    <p:embeddedFont>
      <p:font typeface="标准粗黑" charset="-122"/>
      <p:regular r:id="rId10"/>
    </p:embeddedFont>
    <p:embeddedFont>
      <p:font typeface="微软雅黑" pitchFamily="34" charset="-122"/>
      <p:regular r:id="rId11"/>
      <p:bold r:id="rId12"/>
    </p:embeddedFont>
    <p:embeddedFont>
      <p:font typeface="Calibri" pitchFamily="34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E0FD"/>
    <a:srgbClr val="A0E0F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95" d="100"/>
          <a:sy n="95" d="100"/>
        </p:scale>
        <p:origin x="-264" y="-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8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8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710" y="2044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规划</a:t>
            </a:r>
            <a:r>
              <a:rPr lang="zh-CN" altLang="en-US" sz="4000">
                <a:latin typeface="方正小标宋简体" panose="02000000000000000000" charset="-122"/>
                <a:ea typeface="方正小标宋简体" panose="02000000000000000000" charset="-122"/>
                <a:sym typeface="标准粗黑" panose="02000503000000000000" charset="-122"/>
              </a:rPr>
              <a:t>总平面图批后公布</a:t>
            </a:r>
            <a:endParaRPr lang="zh-CN" altLang="en-US" sz="4000">
              <a:latin typeface="方正小标宋简体" panose="02000000000000000000" charset="-122"/>
              <a:ea typeface="方正小标宋简体" panose="02000000000000000000" charset="-122"/>
              <a:sym typeface="标准粗黑" panose="02000503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53070" y="984885"/>
            <a:ext cx="3395345" cy="7115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项目名称：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渭滨区陕建世佳花园项目（陕建二建集团102号院旧城改造项目）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建设单位：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陕西三元盛宇置业有限公司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项目位置：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经二路以南、新建路以北、新宝路以东、府西巷以西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主要技术指标：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总建筑面积约18.75万平方米，其中地上约14.55万平方米，地下约4.2万平方米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3962" t="15822" r="32700" b="4396"/>
          <a:stretch>
            <a:fillRect/>
          </a:stretch>
        </p:blipFill>
        <p:spPr>
          <a:xfrm>
            <a:off x="988060" y="984885"/>
            <a:ext cx="6810375" cy="4888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7458710" y="4714875"/>
            <a:ext cx="320040" cy="953135"/>
          </a:xfrm>
          <a:prstGeom prst="rect">
            <a:avLst/>
          </a:prstGeom>
          <a:solidFill>
            <a:srgbClr val="9EE0FD"/>
          </a:solidFill>
          <a:ln>
            <a:solidFill>
              <a:srgbClr val="9EE0FD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958455" y="984885"/>
            <a:ext cx="3490595" cy="48875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WPS 演示</Application>
  <PresentationFormat>自定义</PresentationFormat>
  <Paragraphs>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0" baseType="lpstr">
      <vt:lpstr>Arial</vt:lpstr>
      <vt:lpstr>宋体</vt:lpstr>
      <vt:lpstr>Wingdings</vt:lpstr>
      <vt:lpstr>DejaVu Sans</vt:lpstr>
      <vt:lpstr>Wingdings</vt:lpstr>
      <vt:lpstr>华文仿宋</vt:lpstr>
      <vt:lpstr>方正小标宋简体</vt:lpstr>
      <vt:lpstr>标准粗黑</vt:lpstr>
      <vt:lpstr>方正黑体_GBK</vt:lpstr>
      <vt:lpstr>CESI仿宋-GB2312</vt:lpstr>
      <vt:lpstr>黑体</vt:lpstr>
      <vt:lpstr>微软雅黑</vt:lpstr>
      <vt:lpstr>宋体</vt:lpstr>
      <vt:lpstr>Arial Unicode MS</vt:lpstr>
      <vt:lpstr>Calibri</vt:lpstr>
      <vt:lpstr>方正书宋_GBK</vt:lpstr>
      <vt:lpstr>微软雅黑</vt:lpstr>
      <vt:lpstr>MathJax_Vector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田佳音57:)</cp:lastModifiedBy>
  <cp:revision>180</cp:revision>
  <dcterms:created xsi:type="dcterms:W3CDTF">2025-12-01T08:32:21Z</dcterms:created>
  <dcterms:modified xsi:type="dcterms:W3CDTF">2025-12-01T08:32:21Z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2052-12.8.2.1119</vt:lpwstr>
  </property>
  <property fmtid="{D5CDD505-2E9C-101B-9397-08002B2CF9AE}" pid="3" name="ICV">
    <vt:lpwstr>07418E0C0B9D709AC8F52C6967BBB612_42</vt:lpwstr>
  </property>
</Properties>
</file>