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itchFamily="49" charset="-122"/>
      <p:regular r:id="rId9"/>
    </p:embeddedFont>
    <p:embeddedFont>
      <p:font typeface="标准粗黑" charset="-122"/>
      <p:regular r:id="rId10"/>
    </p:embeddedFont>
    <p:embeddedFont>
      <p:font typeface="微软雅黑" pitchFamily="34" charset="-122"/>
      <p:regular r:id="rId11"/>
      <p:bold r:id="rId12"/>
    </p:embeddedFont>
    <p:embeddedFont>
      <p:font typeface="Calibri" pitchFamily="3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DFD"/>
    <a:srgbClr val="AEDBFC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-264" y="-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8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8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方正小标宋简体" panose="02000000000000000000" charset="-122"/>
                <a:ea typeface="方正小标宋简体" panose="02000000000000000000" charset="-122"/>
                <a:sym typeface="标准粗黑" panose="02000503000000000000" charset="-122"/>
              </a:rPr>
              <a:t>规划总平面图批后</a:t>
            </a:r>
            <a:r>
              <a:rPr lang="zh-CN" altLang="en-US" sz="4000">
                <a:latin typeface="方正小标宋简体" panose="02000000000000000000" charset="-122"/>
                <a:ea typeface="方正小标宋简体" panose="02000000000000000000" charset="-122"/>
                <a:sym typeface="标准粗黑" panose="02000503000000000000" charset="-122"/>
              </a:rPr>
              <a:t>公布</a:t>
            </a:r>
            <a:endParaRPr lang="zh-CN" altLang="en-US" sz="4000">
              <a:latin typeface="方正小标宋简体" panose="02000000000000000000" charset="-122"/>
              <a:ea typeface="方正小标宋简体" panose="02000000000000000000" charset="-122"/>
              <a:sym typeface="标准粗黑" panose="02000503000000000000" charset="-122"/>
            </a:endParaRPr>
          </a:p>
          <a:p>
            <a:pPr algn="ctr"/>
            <a:endParaRPr lang="zh-CN" altLang="en-US" sz="4000">
              <a:latin typeface="方正小标宋简体" panose="02000000000000000000" charset="-122"/>
              <a:ea typeface="方正小标宋简体" panose="02000000000000000000" charset="-122"/>
              <a:sym typeface="标准粗黑" panose="02000503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52640" y="962660"/>
            <a:ext cx="3486785" cy="7115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项目名称：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石鼓山片区C地块羽阳里项目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建设单位：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宝鸡市石鼓文化产业投资发展有限公司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项目位置：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高新大道以西、城市快速路以东、石鼓·天玺台小区以北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建设位置：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规划总用地面积约134.59亩，建设用地面积约110.41亩，建筑面积约5.77万平方米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5940" t="7731" r="30577" b="10593"/>
          <a:stretch>
            <a:fillRect/>
          </a:stretch>
        </p:blipFill>
        <p:spPr>
          <a:xfrm>
            <a:off x="1430655" y="962660"/>
            <a:ext cx="5341620" cy="46659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711190" y="4689475"/>
            <a:ext cx="1051560" cy="692785"/>
          </a:xfrm>
          <a:prstGeom prst="rect">
            <a:avLst/>
          </a:prstGeom>
          <a:solidFill>
            <a:srgbClr val="AEDBFC"/>
          </a:solidFill>
          <a:ln>
            <a:solidFill>
              <a:srgbClr val="AFDDFD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099935" y="962025"/>
            <a:ext cx="3773170" cy="4666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WPS 演示</Application>
  <PresentationFormat>自定义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0" baseType="lpstr">
      <vt:lpstr>Arial</vt:lpstr>
      <vt:lpstr>宋体</vt:lpstr>
      <vt:lpstr>Wingdings</vt:lpstr>
      <vt:lpstr>DejaVu Sans</vt:lpstr>
      <vt:lpstr>Wingdings</vt:lpstr>
      <vt:lpstr>华文仿宋</vt:lpstr>
      <vt:lpstr>方正小标宋简体</vt:lpstr>
      <vt:lpstr>标准粗黑</vt:lpstr>
      <vt:lpstr>方正黑体_GBK</vt:lpstr>
      <vt:lpstr>CESI仿宋-GB2312</vt:lpstr>
      <vt:lpstr>黑体</vt:lpstr>
      <vt:lpstr>微软雅黑</vt:lpstr>
      <vt:lpstr>宋体</vt:lpstr>
      <vt:lpstr>Arial Unicode MS</vt:lpstr>
      <vt:lpstr>Calibri</vt:lpstr>
      <vt:lpstr>方正书宋_GBK</vt:lpstr>
      <vt:lpstr>微软雅黑</vt:lpstr>
      <vt:lpstr>MathJax_Vector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田佳音57:)</cp:lastModifiedBy>
  <cp:revision>177</cp:revision>
  <dcterms:created xsi:type="dcterms:W3CDTF">2025-12-01T08:32:18Z</dcterms:created>
  <dcterms:modified xsi:type="dcterms:W3CDTF">2025-12-01T08:32:18Z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2052-12.8.2.1119</vt:lpwstr>
  </property>
  <property fmtid="{D5CDD505-2E9C-101B-9397-08002B2CF9AE}" pid="3" name="ICV">
    <vt:lpwstr>F3FCEA47C319D907A0F62C69E5116BF8_43</vt:lpwstr>
  </property>
</Properties>
</file>