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49.xml" ContentType="application/vnd.openxmlformats-officedocument.presentationml.tags+xml"/>
  <Override PartName="/ppt/tags/tag58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tags/tag47.xml" ContentType="application/vnd.openxmlformats-officedocument.presentationml.tags+xml"/>
  <Override PartName="/ppt/tags/tag56.xml" ContentType="application/vnd.openxmlformats-officedocument.presentationml.tag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54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192000" cy="6858000"/>
  <p:notesSz cx="6858000" cy="9144000"/>
  <p:embeddedFontLst>
    <p:embeddedFont>
      <p:font typeface="黑体" pitchFamily="49" charset="-122"/>
      <p:regular r:id="rId5"/>
    </p:embeddedFont>
    <p:embeddedFont>
      <p:font typeface="标准粗黑" charset="-122"/>
      <p:regular r:id="rId6"/>
    </p:embeddedFont>
    <p:embeddedFont>
      <p:font typeface="微软雅黑" pitchFamily="34" charset="-122"/>
      <p:regular r:id="rId7"/>
      <p:bold r:id="rId8"/>
    </p:embeddedFont>
    <p:embeddedFont>
      <p:font typeface="Calibri" pitchFamily="34" charset="0"/>
      <p:regular r:id="rId9"/>
      <p:bold r:id="rId10"/>
      <p:italic r:id="rId11"/>
      <p:boldItalic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 showGuides="1">
      <p:cViewPr>
        <p:scale>
          <a:sx n="95" d="100"/>
          <a:sy n="95" d="100"/>
        </p:scale>
        <p:origin x="-264" y="-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2025/9/22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规划总平面图批后公告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7975" y="1163955"/>
            <a:ext cx="8174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御鼎</a:t>
            </a:r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国际商业综合体项目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总平面图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88758" y="603250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472863" y="1588904"/>
            <a:ext cx="2197769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：御鼎国际商业综合体项目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建设单位名称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：陕西盈信汇聚置业有限公司陈仓分公司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中心医院港务区分院以东、西宝高速南辅道以南、物流三路以西、李家崖村现状用地以北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主要技术指标：</a:t>
            </a: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建设用地面积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59.8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亩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地上建筑面积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 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10.3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平方米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" name="Picture 2" descr="C:\Users\lenovo\Documents\WeChat Files\wxid_p5hldotizq7l21\FileStorage\Temp\0fae403c4b5cc828b1ebd6f36987f9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277" y="1623507"/>
            <a:ext cx="8843913" cy="420362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92</Words>
  <Application>WPS 演示</Application>
  <PresentationFormat>自定义</PresentationFormat>
  <Paragraphs>9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黑体</vt:lpstr>
      <vt:lpstr>标准粗黑</vt:lpstr>
      <vt:lpstr>Wingdings</vt:lpstr>
      <vt:lpstr>微软雅黑</vt:lpstr>
      <vt:lpstr>Calibri</vt:lpstr>
      <vt:lpstr>WPS</vt:lpstr>
      <vt:lpstr>幻灯片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lenovo</cp:lastModifiedBy>
  <cp:revision>167</cp:revision>
  <dcterms:created xsi:type="dcterms:W3CDTF">2019-06-19T02:08:00Z</dcterms:created>
  <dcterms:modified xsi:type="dcterms:W3CDTF">2025-09-23T01:50:32Z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46C1054035294D05A111071FF5313A92_13</vt:lpwstr>
  </property>
</Properties>
</file>