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金台高级中学基础设施更新改造项目总平面图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80120" y="1637030"/>
            <a:ext cx="3421380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金台高级中学基础设施更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    </a:t>
            </a:r>
            <a:endParaRPr lang="en-US" alt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              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新改造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</a:t>
            </a:r>
            <a:endParaRPr lang="en-US" alt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建设单位名称：宝鸡市</a:t>
            </a: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金台高级</a:t>
            </a: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中学</a:t>
            </a:r>
            <a:endParaRPr 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建设位置：北坡自然陡坎以东、新建龙泉中学以西、阳光花园以南、宝鸡市社会福利院以北。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地上新建建筑面积：约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.67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万平方米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 descr="b817b9c258c604832d6372137b9549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558290"/>
            <a:ext cx="7246620" cy="49936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WPS 演示</Application>
  <PresentationFormat>宽屏</PresentationFormat>
  <Paragraphs>12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吉祥果儿</cp:lastModifiedBy>
  <cp:revision>168</cp:revision>
  <dcterms:created xsi:type="dcterms:W3CDTF">2019-06-19T02:08:00Z</dcterms:created>
  <dcterms:modified xsi:type="dcterms:W3CDTF">2025-08-15T04:26:12Z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E437DA75BFD8470AAA282146DBF9FC83_13</vt:lpwstr>
  </property>
</Properties>
</file>