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黑体" pitchFamily="49" charset="-122"/>
      <p:regular r:id="rId5"/>
    </p:embeddedFont>
    <p:embeddedFont>
      <p:font typeface="标准粗黑" charset="-122"/>
      <p:regular r:id="rId6"/>
    </p:embeddedFont>
    <p:embeddedFont>
      <p:font typeface="微软雅黑" pitchFamily="34" charset="-122"/>
      <p:regular r:id="rId7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-264" y="-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2025/7/4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规划总平面图批后公告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清溪尚</a:t>
            </a:r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府住宅</a:t>
            </a:r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项目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总平面图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580120" y="1637030"/>
            <a:ext cx="33585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：清溪尚府住宅项目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陕西远华时代房地产开发有限公司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：物流三路以东、高速南辅道以南、物流四路以西、物流大道以北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主要技术指标：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74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地上建筑面积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 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17.5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万平方米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26" name="Picture 2" descr="C:\Users\lenovo\Documents\WeChat Files\wxid_p5hldotizq7l21\FileStorage\Temp\3d491c287bd442ff1b53158ce4a774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235796" y="-32528"/>
            <a:ext cx="4737873" cy="797094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75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黑体</vt:lpstr>
      <vt:lpstr>标准粗黑</vt:lpstr>
      <vt:lpstr>Wingdings</vt:lpstr>
      <vt:lpstr>微软雅黑</vt:lpstr>
      <vt:lpstr>Calibri</vt:lpstr>
      <vt:lpstr>WPS</vt:lpstr>
      <vt:lpstr>幻灯片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164</cp:revision>
  <dcterms:created xsi:type="dcterms:W3CDTF">2019-06-19T02:08:00Z</dcterms:created>
  <dcterms:modified xsi:type="dcterms:W3CDTF">2025-07-04T07:40:29Z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46C1054035294D05A111071FF5313A92_13</vt:lpwstr>
  </property>
</Properties>
</file>