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49.xml" ContentType="application/vnd.openxmlformats-officedocument.presentationml.tags+xml"/>
  <Override PartName="/ppt/tags/tag58.xml" ContentType="application/vnd.openxmlformats-officedocument.presentationml.tags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Default Extension="fntdata" ContentType="application/x-fontdata"/>
  <Override PartName="/ppt/tags/tag29.xml" ContentType="application/vnd.openxmlformats-officedocument.presentationml.tags+xml"/>
  <Override PartName="/ppt/tags/tag38.xml" ContentType="application/vnd.openxmlformats-officedocument.presentationml.tags+xml"/>
  <Override PartName="/ppt/tags/tag47.xml" ContentType="application/vnd.openxmlformats-officedocument.presentationml.tags+xml"/>
  <Override PartName="/ppt/tags/tag56.xml" ContentType="application/vnd.openxmlformats-officedocument.presentationml.tag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36.xml" ContentType="application/vnd.openxmlformats-officedocument.presentationml.tags+xml"/>
  <Override PartName="/ppt/tags/tag45.xml" ContentType="application/vnd.openxmlformats-officedocument.presentationml.tags+xml"/>
  <Override PartName="/ppt/tags/tag54.xml" ContentType="application/vnd.openxmlformats-officedocument.presentationml.tags+xml"/>
  <Override PartName="/ppt/tags/tag63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43.xml" ContentType="application/vnd.openxmlformats-officedocument.presentationml.tags+xml"/>
  <Override PartName="/ppt/tags/tag52.xml" ContentType="application/vnd.openxmlformats-officedocument.presentationml.tags+xml"/>
  <Override PartName="/ppt/tags/tag6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tags/tag50.xml" ContentType="application/vnd.openxmlformats-officedocument.presentationml.tags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tags/tag39.xml" ContentType="application/vnd.openxmlformats-officedocument.presentationml.tags+xml"/>
  <Override PartName="/ppt/tags/tag59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57.xml" ContentType="application/vnd.openxmlformats-officedocument.presentationml.tags+xml"/>
  <Override PartName="/docProps/app.xml" ContentType="application/vnd.openxmlformats-officedocument.extended-properties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53.xml" ContentType="application/vnd.openxmlformats-officedocument.presentationml.tags+xml"/>
  <Override PartName="/ppt/tags/tag6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12192000" cy="6858000"/>
  <p:notesSz cx="6858000" cy="9144000"/>
  <p:embeddedFontLst>
    <p:embeddedFont>
      <p:font typeface="黑体" pitchFamily="49" charset="-122"/>
      <p:regular r:id="rId5"/>
    </p:embeddedFont>
    <p:embeddedFont>
      <p:font typeface="标准粗黑" charset="-122"/>
      <p:regular r:id="rId6"/>
    </p:embeddedFont>
    <p:embeddedFont>
      <p:font typeface="微软雅黑" pitchFamily="34" charset="-122"/>
      <p:regular r:id="rId7"/>
      <p:bold r:id="rId8"/>
    </p:embeddedFont>
    <p:embeddedFont>
      <p:font typeface="Calibri" pitchFamily="34" charset="0"/>
      <p:regular r:id="rId9"/>
      <p:bold r:id="rId10"/>
      <p:italic r:id="rId11"/>
      <p:boldItalic r:id="rId1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778" autoAdjust="0"/>
    <p:restoredTop sz="94660"/>
  </p:normalViewPr>
  <p:slideViewPr>
    <p:cSldViewPr snapToGrid="0" showGuides="1">
      <p:cViewPr>
        <p:scale>
          <a:sx n="150" d="100"/>
          <a:sy n="150" d="100"/>
        </p:scale>
        <p:origin x="3245" y="118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presProps" Target="presProp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theme" Target="theme/theme1.xml"/><Relationship Id="rId10" Type="http://schemas.openxmlformats.org/officeDocument/2006/relationships/font" Target="fonts/font6.fntdata"/><Relationship Id="rId4" Type="http://schemas.openxmlformats.org/officeDocument/2006/relationships/handoutMaster" Target="handoutMasters/handoutMaster1.xml"/><Relationship Id="rId9" Type="http://schemas.openxmlformats.org/officeDocument/2006/relationships/font" Target="fonts/font5.fntdata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2025/7/4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2025/7/4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9177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latin typeface="黑体" panose="02010609060101010101" charset="-122"/>
                <a:ea typeface="黑体" panose="02010609060101010101" charset="-122"/>
                <a:sym typeface="标准粗黑" panose="02000503000000000000" charset="-122"/>
              </a:rPr>
              <a:t>规划总平面图批后公告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07975" y="1163955"/>
            <a:ext cx="81749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李家本草标准化钢结构厂房项目</a:t>
            </a:r>
            <a:r>
              <a:rPr lang="zh-CN" altLang="en-US" sz="20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总平面图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0" y="6489700"/>
            <a:ext cx="3829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注：本公示仅供规划管理用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7767320" y="1971880"/>
            <a:ext cx="39266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建设项目名称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标准粗黑" panose="02000503000000000000" charset="-122"/>
              </a:rPr>
              <a:t>李家本草标准化钢结构厂房项目</a:t>
            </a:r>
            <a:endParaRPr lang="en-US" altLang="zh-CN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建设单位名称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：宝鸡市李家本草中医药研发有限公司</a:t>
            </a:r>
            <a:endParaRPr lang="en-US" altLang="zh-CN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建设位置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：科技七路以东、虢蔡路以南、博磊化工以西、现状李家本草医院以北</a:t>
            </a:r>
            <a:endParaRPr lang="en-US" altLang="zh-CN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主要技术指标：</a:t>
            </a: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建设用地面积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：约</a:t>
            </a:r>
            <a:r>
              <a:rPr lang="en-US" altLang="zh-CN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24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亩</a:t>
            </a:r>
            <a:endParaRPr lang="zh-CN" altLang="en-US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地上建筑面积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 约</a:t>
            </a:r>
            <a:r>
              <a:rPr lang="en-US" altLang="zh-CN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1.6</a:t>
            </a:r>
            <a:r>
              <a:rPr lang="zh-CN" altLang="en-US" sz="140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万平方米</a:t>
            </a:r>
            <a:endParaRPr lang="zh-CN" altLang="en-US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rot="10800000" flipV="1">
            <a:off x="9833263" y="6435436"/>
            <a:ext cx="34637" cy="159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2" name="图片 21" descr="总平面图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0299" y="1845908"/>
            <a:ext cx="6569702" cy="383861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87</Words>
  <Application>WPS 演示</Application>
  <PresentationFormat>自定义</PresentationFormat>
  <Paragraphs>9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宋体</vt:lpstr>
      <vt:lpstr>黑体</vt:lpstr>
      <vt:lpstr>标准粗黑</vt:lpstr>
      <vt:lpstr>Wingdings</vt:lpstr>
      <vt:lpstr>微软雅黑</vt:lpstr>
      <vt:lpstr>Calibri</vt:lpstr>
      <vt:lpstr>WPS</vt:lpstr>
      <vt:lpstr>幻灯片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lenovo</dc:creator>
  <cp:lastModifiedBy>lenovo</cp:lastModifiedBy>
  <cp:revision>170</cp:revision>
  <dcterms:created xsi:type="dcterms:W3CDTF">2019-06-19T02:08:00Z</dcterms:created>
  <dcterms:modified xsi:type="dcterms:W3CDTF">2025-07-04T08:47:28Z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46C1054035294D05A111071FF5313A92_13</vt:lpwstr>
  </property>
</Properties>
</file>