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160" d="100"/>
          <a:sy n="160" d="100"/>
        </p:scale>
        <p:origin x="4526" y="117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2025/7/7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港务区国家生产服务型物流枢纽基础设施建设项目总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67320" y="1971880"/>
            <a:ext cx="3926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/>
              <a:t>港务区国家生产服务型物流枢纽基础设施建设项目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宝鸡港务集团股份有限公司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：中兴路以东、陇海线以南、阳平铁路物流基地以西、港务大道以北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126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6.8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0800000" flipV="1">
            <a:off x="9833263" y="6435436"/>
            <a:ext cx="34637" cy="15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图片 7" descr="2025-5-8-9-28-2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0115" y="1611122"/>
            <a:ext cx="6190186" cy="46372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81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微软雅黑</vt:lpstr>
      <vt:lpstr>Wingdings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171</cp:revision>
  <dcterms:created xsi:type="dcterms:W3CDTF">2019-06-19T02:08:00Z</dcterms:created>
  <dcterms:modified xsi:type="dcterms:W3CDTF">2025-07-07T02:36:56Z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