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黑体" pitchFamily="49" charset="-122"/>
      <p:regular r:id="rId5"/>
    </p:embeddedFont>
    <p:embeddedFont>
      <p:font typeface="标准粗黑" charset="-122"/>
      <p:regular r:id="rId6"/>
    </p:embeddedFont>
    <p:embeddedFont>
      <p:font typeface="微软雅黑" pitchFamily="34" charset="-122"/>
      <p:regular r:id="rId7"/>
      <p:bold r:id="rId8"/>
    </p:embeddedFon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-1690" y="-6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2025/7/4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规划总平面图批后公告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盈信御金湾商业综合体项目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总平面图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173533" y="1984759"/>
            <a:ext cx="356736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：盈信御金湾商业综合体项目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建设单位名称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：陕西盈信汇聚置业有限公司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：水莲路以东、南环路以北、屈家南路以南、锦绣园住宅小区以西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主要技术指标：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建设用地面积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14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亩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地上建筑面积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 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2.1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万平方米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" name="图片 9" descr="御金湾商业综合体项目总图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360" y="1493949"/>
            <a:ext cx="3364869" cy="45526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85</Words>
  <Application>WPS 演示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黑体</vt:lpstr>
      <vt:lpstr>标准粗黑</vt:lpstr>
      <vt:lpstr>Wingdings</vt:lpstr>
      <vt:lpstr>微软雅黑</vt:lpstr>
      <vt:lpstr>Calibri</vt:lpstr>
      <vt:lpstr>WPS</vt:lpstr>
      <vt:lpstr>幻灯片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lenovo</cp:lastModifiedBy>
  <cp:revision>167</cp:revision>
  <dcterms:created xsi:type="dcterms:W3CDTF">2019-06-19T02:08:00Z</dcterms:created>
  <dcterms:modified xsi:type="dcterms:W3CDTF">2025-07-04T08:19:20Z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46C1054035294D05A111071FF5313A92_13</vt:lpwstr>
  </property>
</Properties>
</file>